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993B3-0690-4FB8-9D1B-C9ACAB828861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EE352-ED29-4E8F-90FD-05E7E9967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930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4D4D7-F75D-4B41-B2C8-95846277730D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89097-C0A6-472F-9302-3A054DA2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12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89097-C0A6-472F-9302-3A054DA2C3A8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1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18C08E66-2F1B-4395-8FD5-EEF0B519159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6D4C482-182E-43EF-8F6B-6BD196E70C7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E66-2F1B-4395-8FD5-EEF0B519159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C482-182E-43EF-8F6B-6BD196E70C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E66-2F1B-4395-8FD5-EEF0B519159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C482-182E-43EF-8F6B-6BD196E70C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E66-2F1B-4395-8FD5-EEF0B519159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C482-182E-43EF-8F6B-6BD196E70C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E66-2F1B-4395-8FD5-EEF0B519159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C482-182E-43EF-8F6B-6BD196E70C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E66-2F1B-4395-8FD5-EEF0B519159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C482-182E-43EF-8F6B-6BD196E70C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E66-2F1B-4395-8FD5-EEF0B519159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C482-182E-43EF-8F6B-6BD196E70C7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E66-2F1B-4395-8FD5-EEF0B519159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C482-182E-43EF-8F6B-6BD196E70C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E66-2F1B-4395-8FD5-EEF0B519159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C482-182E-43EF-8F6B-6BD196E70C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E66-2F1B-4395-8FD5-EEF0B519159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C482-182E-43EF-8F6B-6BD196E70C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E66-2F1B-4395-8FD5-EEF0B519159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C482-182E-43EF-8F6B-6BD196E70C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18C08E66-2F1B-4395-8FD5-EEF0B519159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26D4C482-182E-43EF-8F6B-6BD196E70C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the Year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Research Project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20445743">
            <a:off x="427923" y="4201489"/>
            <a:ext cx="24963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MLA Style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638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Essentially, you are going to decide what you want to do when you grow up and how you’re going to get there…</a:t>
            </a:r>
          </a:p>
          <a:p>
            <a:endParaRPr lang="en-US" dirty="0"/>
          </a:p>
          <a:p>
            <a:r>
              <a:rPr lang="en-US" dirty="0" smtClean="0"/>
              <a:t>Decide what you want to do.</a:t>
            </a:r>
          </a:p>
          <a:p>
            <a:r>
              <a:rPr lang="en-US" dirty="0" smtClean="0"/>
              <a:t>Research Job Qualifications for that job</a:t>
            </a:r>
          </a:p>
          <a:p>
            <a:r>
              <a:rPr lang="en-US" dirty="0" smtClean="0"/>
              <a:t>Research what college offers the degree or program you need to be qualified for your career choice.</a:t>
            </a:r>
          </a:p>
          <a:p>
            <a:r>
              <a:rPr lang="en-US" dirty="0" smtClean="0"/>
              <a:t>Research what your major will be and the classes you’ll need to take.</a:t>
            </a:r>
          </a:p>
          <a:p>
            <a:r>
              <a:rPr lang="en-US" dirty="0" smtClean="0"/>
              <a:t>Write a resume in Microsoft Word for the job you want, outlining your college and life achievements.</a:t>
            </a:r>
          </a:p>
          <a:p>
            <a:r>
              <a:rPr lang="en-US" dirty="0" smtClean="0"/>
              <a:t>Create a 5 slide PowerPoint Presentation to document your findings.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1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PowerPoint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dirty="0" smtClean="0"/>
              <a:t>Slide 1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Explanation of desired career with job qualifications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does it take for you to do what you want to do?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Documentation of sources you used to find information.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95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PowerPoint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Slide 2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Description of what college you will attend and the major you need to have for your career path with projected graduation date.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mtClean="0"/>
              <a:t>(Print </a:t>
            </a:r>
            <a:r>
              <a:rPr lang="en-US" dirty="0" smtClean="0"/>
              <a:t>information about the college from college website to pass around </a:t>
            </a:r>
            <a:r>
              <a:rPr lang="en-US" smtClean="0"/>
              <a:t>during presentation.)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Documentation of the sources you used to gain this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51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PowerPoint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Slide 3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Description of your major.</a:t>
            </a:r>
          </a:p>
          <a:p>
            <a:pPr marL="0" indent="0" algn="ctr">
              <a:buNone/>
            </a:pPr>
            <a:r>
              <a:rPr lang="en-US" dirty="0" smtClean="0"/>
              <a:t> Description of at least 5 classes from your major’s program sheet.</a:t>
            </a:r>
          </a:p>
          <a:p>
            <a:pPr marL="0" indent="0" algn="ctr">
              <a:buNone/>
            </a:pPr>
            <a:r>
              <a:rPr lang="en-US" dirty="0"/>
              <a:t>(Visit the university’s website and print your program’s requirement </a:t>
            </a:r>
            <a:r>
              <a:rPr lang="en-US" dirty="0" smtClean="0"/>
              <a:t>sheet.)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Documentation of sources you used to find information.</a:t>
            </a:r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804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PowerPoint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Slide 4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Requirements to get into the college of your choice.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Documentation </a:t>
            </a:r>
            <a:r>
              <a:rPr lang="en-US" dirty="0" smtClean="0"/>
              <a:t>of sources you used to find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43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PowerPoint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Slide 5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Resume to apply for your career choice and employment application.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Hyperlink to Resume </a:t>
            </a:r>
            <a:r>
              <a:rPr lang="en-US" smtClean="0"/>
              <a:t>and Application </a:t>
            </a:r>
            <a:r>
              <a:rPr lang="en-US" dirty="0" smtClean="0"/>
              <a:t>in </a:t>
            </a:r>
            <a:r>
              <a:rPr lang="en-US" smtClean="0"/>
              <a:t>Microsoft Word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181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turn it 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This is all turned in </a:t>
            </a:r>
            <a:r>
              <a:rPr lang="en-US" i="1" dirty="0" smtClean="0"/>
              <a:t>electronically</a:t>
            </a:r>
            <a:r>
              <a:rPr lang="en-US" dirty="0" smtClean="0"/>
              <a:t> by midnight on May 28th and will  be presented to the class May 29-June 1.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</a:t>
            </a:r>
            <a:r>
              <a:rPr lang="en-US" dirty="0" smtClean="0"/>
              <a:t>o extensions.</a:t>
            </a:r>
          </a:p>
          <a:p>
            <a:pPr marL="0" indent="0" algn="ctr">
              <a:buNone/>
            </a:pPr>
            <a:r>
              <a:rPr lang="en-US" dirty="0" smtClean="0"/>
              <a:t>No excuses. </a:t>
            </a:r>
          </a:p>
          <a:p>
            <a:pPr marL="0" indent="0" algn="ctr">
              <a:buNone/>
            </a:pPr>
            <a:r>
              <a:rPr lang="en-US" dirty="0" smtClean="0"/>
              <a:t>No mercy.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This is 60% of your final 4</a:t>
            </a:r>
            <a:r>
              <a:rPr lang="en-US" baseline="30000" dirty="0" smtClean="0"/>
              <a:t>th</a:t>
            </a:r>
            <a:r>
              <a:rPr lang="en-US" dirty="0" smtClean="0"/>
              <a:t> quarter grade.  It can make or break you! You have 5 weeks to work on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71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You will present your project from May 29-June 1.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Sign up for what day you want to present.  First come, first serve.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5257800"/>
            <a:ext cx="8382000" cy="1256201"/>
          </a:xfrm>
        </p:spPr>
        <p:txBody>
          <a:bodyPr/>
          <a:lstStyle/>
          <a:p>
            <a:r>
              <a:rPr lang="en-US" b="1" dirty="0" smtClean="0">
                <a:latin typeface="Papyrus" pitchFamily="66" charset="0"/>
              </a:rPr>
              <a:t>By reading and reviewing this with Ms. Smith, I understand the due dates set forward.  I understand that there are no exceptions, unless you are ill and a doctor provides a note that you were incapable of completing the assignment.  </a:t>
            </a:r>
            <a:endParaRPr lang="en-US" b="1" dirty="0"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47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</Template>
  <TotalTime>283</TotalTime>
  <Words>422</Words>
  <Application>Microsoft Office PowerPoint</Application>
  <PresentationFormat>On-screen Show (4:3)</PresentationFormat>
  <Paragraphs>72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Sketchbook</vt:lpstr>
      <vt:lpstr>End of the Year</vt:lpstr>
      <vt:lpstr>Objective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turn it in…</vt:lpstr>
      <vt:lpstr>Presentations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of the Year</dc:title>
  <dc:creator>Emily Smith</dc:creator>
  <cp:lastModifiedBy>Emily Smith</cp:lastModifiedBy>
  <cp:revision>13</cp:revision>
  <dcterms:created xsi:type="dcterms:W3CDTF">2012-04-19T15:29:42Z</dcterms:created>
  <dcterms:modified xsi:type="dcterms:W3CDTF">2012-04-23T17:28:20Z</dcterms:modified>
</cp:coreProperties>
</file>